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8" d="100"/>
          <a:sy n="118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95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22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58368" y="2697480"/>
            <a:ext cx="1188720" cy="64008"/>
          </a:xfrm>
          <a:prstGeom prst="rect">
            <a:avLst/>
          </a:prstGeom>
          <a:solidFill>
            <a:srgbClr val="1E7BB8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5" name="Text 3"/>
          <p:cNvSpPr/>
          <p:nvPr/>
        </p:nvSpPr>
        <p:spPr>
          <a:xfrm>
            <a:off x="603504" y="288036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Portafolio Ejecutivo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640080" y="38862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Nuestros servicios para su organización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461772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Diez productos diseñados para cuidar a las personas y potenciar a las organizaciones. Un portafolio pensado para tomadores de decisión que valoran la calidez y el rigor.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612648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2026  ·  www.vitalma.cl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08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Conducta Segura y Liderazgo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modelo psicolaboral propio al servicio de personas más seguras.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integral que trabaja Conducta Segura, Aversión al Riesgo y Liderazgo Preventivo, con 4 servicios que se combinan según las necesidades de su equipo.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 de perfil y potencial para líderes y colaboradores.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Coaching individual y grupal aplicado a la operación.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Capacitaciones en conducta segura, bienestar y habilidades.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del Modelo Conducta Segura propio.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perfil de conducta y aversión al riesgo de sus equipos.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Líderes preventivos evaluados y desarrollados.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para reducir accidentabilidad desde el factor humano.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Integral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4 servicios en programa anual completo.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Modular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Combinación de 2 servicios a elegir · semestral.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Esencial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servicio puntual para conocernos.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09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Neurodiversidad y Neuroinclusión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Convivir con las diferencias es cuidar el trabajo — equipos más humanos y creativos.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Ciclo de formación de 4 encuentros que transforma las diferencias neurológicas (TEA, TDAH, dislexia, altas capacidades) en creatividad y colaboración, desde la mirada de la Terapia Ocupacional.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Facilitado por terapeuta ocupacional, con enfoque Persona–Ocupación–Entorno.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encuentros de 90 min: reflexión, evidencia y ejercicios vivenciales.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Ajustes razonables y prácticas neuroinclusivas para el día a día.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para llevar, guía de acciones e informe de cierre.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que pasan del juicio a la curiosidad ante las diferencias.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cultura neuroinclusiva que se construye en lo cotidiano.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Mejor colaboración y aprovechamiento del talento diverso.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Ciclo completo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encuentros en vivo · acompañamiento e informe de cierre.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Mixto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Encuentros en vivo + material · formato intermedio.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Charla introductoria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encuentro para sensibilizar al equipo.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10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Adaptándonos al Cambio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sostenible en tiempos desafiantes — para las personas y la organización.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3 ciclos y 12 charlas-taller que reconstruye el bienestar en tiempos de cambio, trabajando tanto los recursos de cada persona como los ecosistemas organizacionales que cuidan.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ciclos consecutivos de 4 encuentros (90 min c/u): estrés, recursos personales y adaptación.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 mirada clínica y organizacional, con calidez y respaldo técnico.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Reflexión, evidencia y herramientas aplicables en cada encuentro.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 presencial u online, por equipo o transversal.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con recursos para sostener su bienestar en el cambio.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organización que cuida el sistema, no solo al individuo.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estrés y ausentismo; equipos más adaptativos.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Programa completo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ciclos · 12 encuentros · el camino completo.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Un ciclo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encuentros de un ciclo a elegir.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Charla-taller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encuentro puntual sobre un tema.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20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658368" y="2194560"/>
            <a:ext cx="1188720" cy="64008"/>
          </a:xfrm>
          <a:prstGeom prst="rect">
            <a:avLst/>
          </a:prstGeom>
          <a:solidFill>
            <a:srgbClr val="1E7BB8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4" name="Text 2"/>
          <p:cNvSpPr/>
          <p:nvPr/>
        </p:nvSpPr>
        <p:spPr>
          <a:xfrm>
            <a:off x="603504" y="237744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Conversemos.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3474720"/>
            <a:ext cx="9326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¿Cuál producto le interesa conocer en profundidad? Con gusto le compartimos la presentación completa con toda la información técnica, alcances, plazos y valores.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45720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7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Carolina Bravo</a:t>
            </a:r>
            <a:endParaRPr lang="en-US" sz="17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Psicóloga Clínica · Directora de Vitalma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40080" y="54864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contacto@vitalma.cl   ·   www.vitalma.cl   ·   +56 9 7335 2209   ·   +56 9 6621 8527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63093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Salud que transforma · Bienestar con propósito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 VITALMA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equipo multidisciplinario · Diez productos a su servicio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84708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Somos un equipo multidisciplinario con amplia trayectoria en salud mental y bienestar integral. Combinamos psicoterapia, terapias complementarias y programas de capacitación con una mirada humana, cercana y profesional.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2670048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9" name="Text 7"/>
          <p:cNvSpPr/>
          <p:nvPr/>
        </p:nvSpPr>
        <p:spPr>
          <a:xfrm>
            <a:off x="749808" y="27706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49808" y="3017520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Operativo Psicosocial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49808" y="3401568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Salud mental desplegada en su empresa.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401568" y="2670048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3" name="Text 11"/>
          <p:cNvSpPr/>
          <p:nvPr/>
        </p:nvSpPr>
        <p:spPr>
          <a:xfrm>
            <a:off x="3602736" y="27706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602736" y="3017520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Karin · Integral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602736" y="3401568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Cumplimiento normativo con acompañamiento.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254496" y="2670048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7" name="Text 15"/>
          <p:cNvSpPr/>
          <p:nvPr/>
        </p:nvSpPr>
        <p:spPr>
          <a:xfrm>
            <a:off x="6455664" y="27706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55664" y="3017520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 de Bienestar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455664" y="3401568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organizacional como cultura.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9107424" y="2670048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1" name="Text 19"/>
          <p:cNvSpPr/>
          <p:nvPr/>
        </p:nvSpPr>
        <p:spPr>
          <a:xfrm>
            <a:off x="9308592" y="27706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308592" y="3017520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Manejo del Estrés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9308592" y="3401568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sesiones para la salud mental laboral.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785616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5" name="Text 23"/>
          <p:cNvSpPr/>
          <p:nvPr/>
        </p:nvSpPr>
        <p:spPr>
          <a:xfrm>
            <a:off x="749808" y="388620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49808" y="4133088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 Distrés al Flow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49808" y="4517136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Transformar el estrés en 3 sesiones.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401568" y="3785616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9" name="Text 27"/>
          <p:cNvSpPr/>
          <p:nvPr/>
        </p:nvSpPr>
        <p:spPr>
          <a:xfrm>
            <a:off x="3602736" y="388620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602736" y="4133088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Actividades de Capacitación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3602736" y="4517136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Talleres a la medida de su equipo.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254496" y="3785616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33" name="Text 31"/>
          <p:cNvSpPr/>
          <p:nvPr/>
        </p:nvSpPr>
        <p:spPr>
          <a:xfrm>
            <a:off x="6455664" y="388620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455664" y="4133088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Evaluaciones Psicolaborales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455664" y="4517136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Respaldo técnico para sus contrataciones.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9107424" y="3785616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37" name="Text 35"/>
          <p:cNvSpPr/>
          <p:nvPr/>
        </p:nvSpPr>
        <p:spPr>
          <a:xfrm>
            <a:off x="9308592" y="388620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9308592" y="4133088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Conducta Segura y Liderazgo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9308592" y="4517136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 preventiva y liderazgo.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548640" y="4901184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41" name="Text 39"/>
          <p:cNvSpPr/>
          <p:nvPr/>
        </p:nvSpPr>
        <p:spPr>
          <a:xfrm>
            <a:off x="749808" y="500176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749808" y="5248656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Neurodiversidad y Neuroinclusión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749808" y="5632704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más inclusivos y humanos.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401568" y="4901184"/>
            <a:ext cx="2697480" cy="1042416"/>
          </a:xfrm>
          <a:prstGeom prst="roundRect">
            <a:avLst>
              <a:gd name="adj" fmla="val 8772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45" name="Text 43"/>
          <p:cNvSpPr/>
          <p:nvPr/>
        </p:nvSpPr>
        <p:spPr>
          <a:xfrm>
            <a:off x="3602736" y="500176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3602736" y="5248656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Adaptándonos al Cambio</a:t>
            </a:r>
            <a:endParaRPr lang="en-US" sz="1150" dirty="0"/>
          </a:p>
        </p:txBody>
      </p:sp>
      <p:sp>
        <p:nvSpPr>
          <p:cNvPr id="47" name="Text 45"/>
          <p:cNvSpPr/>
          <p:nvPr/>
        </p:nvSpPr>
        <p:spPr>
          <a:xfrm>
            <a:off x="3602736" y="5632704"/>
            <a:ext cx="231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sostenible en tiempos de cambio.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48640" y="619963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las próximas páginas presentamos cada producto en un resumen ejecutivo.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Operativo Psicosocial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bienestar organizacional como estrategia — profesionales de la salud mental desplegados en su empresa.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 integral que reúne atención clínica, terapias complementarias, coaching, asesorías y capacitaciones en un mismo despliegue, directamente en su organización.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Médico psiquiatra, psicólogos clínicos y laborales, coach y terapeutas.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 individual o grupal · presencial u online.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permanente con RR.HH. y reportes de gestión.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Cubre 9 temáticas clave del bienestar.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Cobertura de salud mental sin instalar un área interna.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Respaldo frente al marco psicosocial (SUSESO / CEAL-SM).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ausentismo y rotación, con reportes de gestión.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Integral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Operativo anual completo con todos los componentes.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Modular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componentes semestrales a elegir.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Esencial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componente puntual según necesidad.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Karin · Solución Integral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Transformamos la incertidumbre normativa en tranquilidad operativa.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 completo para que su empresa cumpla la Ley Karin (Ley 21.643) sobre acoso laboral, sexual y violencia en el trabajo, con acompañamiento humano en cada paso.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Formación proactiva a líderes, comité, RR.HH. y colaboradores.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Investigaciones objetivas y expertas ante una denuncia.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Asesoría continua con vigilancia normativa mensual.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de protocolos y canal de denuncia funcional.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Cumplimiento vigente de la ley, sin sobresaltos.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Investigaciones imparciales que protegen a la empresa.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equipo interno liberado de una tarea sensible.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Integral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Cobertura completa anual · los 3 frentes activos.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Preventivo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Formación + protocolos + asesoría continua.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Esencial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Formación básica + revisión de protocolo.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 de Bienestar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Cuidar a las personas es cuidar la organización.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organizacional que combina coaching, capacitaciones, evaluación de liderazgo, mindfulness e intervención en crisis para instalar el bienestar como cultura sostenida.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Programas personalizados según su empresa.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Realizado por psicólogos clínicos y terapeutas ocupacionales.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Intervenciones individuales, grupales y organizacionales.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Cobertura anual con reportes trimestrales de avance.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instalado como cultura, no como evento aislado.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Líderes con herramientas para cuidar a sus equipos.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Mejor clima y compromiso, medibles en el tiempo.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Integral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anual completo con los 4 componentes.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Modular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Coaching + capacitaciones semestrales.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Esencial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Capacitaciones puntuales según necesidad.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Manejo del Estrés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sesiones para cuidar la salud mental laboral.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estructurado de 10 sesiones que combina evaluación, psicoeducación, herramientas prácticas y meditación para transformar la relación de las personas con el estrés.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Realizado por psicólogos clínicos y terapeutas ocupacionales.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 sesiones en vivo y cápsulas grabadas.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 pre y post con escala validada.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(1:1) o grupal (hasta 10 personas).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con herramientas concretas para regular el estrés.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Medición pre-post que evidencia el cambio.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Detección temprana de quienes requieren apoyo.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Integral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sesiones en vivo · máxima personalización.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Mixto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sesiones en vivo + 4 cápsulas · buen equilibrio.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Básico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sesiones en vivo + 6 cápsulas · escalable.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05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Capacitación · Del Distrés al Flow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proceso de transformación en 3 sesiones, con evidencia científica revisada por pares.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Capacitación en 3 módulos consecutivos que enseña a transformar el estrés en energía dirigida, y a acceder al estado de flow como una capacidad entrenable.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Realizado por psicólogos clínicos y terapeutas ocupacionales.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sesiones de 90 min: distrés → eutrés → flow.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teórico + ejercicio guiado + bitácora personal.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Basado en literatura revisada por pares.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que transforman el estrés en energía dirigida.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flow como capacidad entrenable, no una charla motivacional.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Certificado y material para sostener lo aprendido.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Integral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sesiones + coaching grupal + informe por área.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Enfocado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sesiones + evaluación pre-post + refuerzo.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Esencial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sesiones + material digital + certificado.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Actividades de Capacitación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Talleres que transforman equipos · A la medida de su organización.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Ciclo de capacitaciones presenciales y virtuales en 4 ejes: habilidades blandas, salud mental, liderazgo y Ley Karin, y vida personal y equilibrio.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Realizado por psicólogos clínicos y terapeutas ocupacionales.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temáticas disponibles + diseño a medida.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Formatos flexibles: 60/90/120 min, medio día o jornada.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Presencial, virtual o mixto según su equipo.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plan formativo a la medida de su realidad.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con habilidades aplicables desde el primer día.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Formatos que respetan la operación.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Integral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anual con 12+ actividades · los 4 ejes.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Modular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Ciclo semestral · 2 ejes a elegir.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Esencial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Talleres puntuales según necesidad.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</a:t>
            </a:r>
            <a:r>
              <a:rPr lang="en-US" sz="160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Salud que transforma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BIENESTAR CON PROPÓSITO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 07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881360" y="1024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Evaluaciones Psicolaborales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93852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Decisiones de contratación respaldadas con evidencia técnica.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315968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LO HACEMOS?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83296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OBTENDRÁ?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3000"/>
              </a:lnSpc>
              <a:buNone/>
            </a:pPr>
            <a:r>
              <a:rPr lang="en-US" sz="120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 integral en 5 pasos con metodología STAR, cuestionarios, pruebas gráficas y grafología científica, para respaldar sus decisiones de contratación con rigor.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315968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Revisión del descriptor de cargo antes de evaluar.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Entrevista por competencias con metodología STAR.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Cuestionarios, pruebas gráficas y grafología.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individual + reunión de resultados.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083296" y="2706624"/>
            <a:ext cx="35204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Decisiones de contratación con respaldo técnico.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riesgo de una contratación equivocada.</a:t>
            </a:r>
            <a:endParaRPr lang="en-US" sz="1050" dirty="0"/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050" dirty="0">
                <a:solidFill>
                  <a:srgbClr val="1E3A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claro por postulante para decidir mejor.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46817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4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PLANES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6" name="Text 14"/>
          <p:cNvSpPr/>
          <p:nvPr/>
        </p:nvSpPr>
        <p:spPr>
          <a:xfrm>
            <a:off x="777240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Puntual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 3 evaluaciones · procesos acotados.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79392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19" name="Text 17"/>
          <p:cNvSpPr/>
          <p:nvPr/>
        </p:nvSpPr>
        <p:spPr>
          <a:xfrm>
            <a:off x="4507992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Selección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07992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a 10 evaluaciones · procesos frecuentes.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10144" y="5010912"/>
            <a:ext cx="3630168" cy="1097280"/>
          </a:xfrm>
          <a:prstGeom prst="roundRect">
            <a:avLst>
              <a:gd name="adj" fmla="val 7500"/>
            </a:avLst>
          </a:prstGeom>
          <a:solidFill>
            <a:srgbClr val="EAF4F9"/>
          </a:solidFill>
          <a:ln/>
        </p:spPr>
        <p:txBody>
          <a:bodyPr/>
          <a:lstStyle/>
          <a:p>
            <a:endParaRPr lang="en-CL"/>
          </a:p>
        </p:txBody>
      </p:sp>
      <p:sp>
        <p:nvSpPr>
          <p:cNvPr id="22" name="Text 20"/>
          <p:cNvSpPr/>
          <p:nvPr/>
        </p:nvSpPr>
        <p:spPr>
          <a:xfrm>
            <a:off x="8238744" y="5102352"/>
            <a:ext cx="3172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Corporativo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38744" y="5431536"/>
            <a:ext cx="31729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050" dirty="0">
                <a:solidFill>
                  <a:srgbClr val="5C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o más evaluaciones · alto volumen.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623620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E7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la presentación completa para conocer este producto en profundidad.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Vitalma · Portafolio Ejecutivo de Servicios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784080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www.vitalma.cl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2313</Words>
  <Application>Microsoft Macintosh PowerPoint</Application>
  <PresentationFormat>Widescreen</PresentationFormat>
  <Paragraphs>335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Vitalma</dc:creator>
  <cp:lastModifiedBy>Carolina Bravo Carrasco</cp:lastModifiedBy>
  <cp:revision>1</cp:revision>
  <dcterms:created xsi:type="dcterms:W3CDTF">2026-07-30T03:20:40Z</dcterms:created>
  <dcterms:modified xsi:type="dcterms:W3CDTF">2026-07-30T03:26:19Z</dcterms:modified>
</cp:coreProperties>
</file>